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7" r:id="rId2"/>
  </p:sldMasterIdLst>
  <p:notesMasterIdLst>
    <p:notesMasterId r:id="rId4"/>
  </p:notesMasterIdLst>
  <p:handoutMasterIdLst>
    <p:handoutMasterId r:id="rId5"/>
  </p:handoutMasterIdLst>
  <p:sldIdLst>
    <p:sldId id="257" r:id="rId3"/>
  </p:sldIdLst>
  <p:sldSz cx="9144000" cy="5143500" type="screen16x9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0">
          <p15:clr>
            <a:srgbClr val="A4A3A4"/>
          </p15:clr>
        </p15:guide>
        <p15:guide id="2" pos="978">
          <p15:clr>
            <a:srgbClr val="A4A3A4"/>
          </p15:clr>
        </p15:guide>
        <p15:guide id="3" pos="26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4F00"/>
    <a:srgbClr val="000000"/>
    <a:srgbClr val="E03E0F"/>
    <a:srgbClr val="0D100E"/>
    <a:srgbClr val="878688"/>
    <a:srgbClr val="E13B0F"/>
    <a:srgbClr val="0538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Stijl, thema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8" autoAdjust="0"/>
    <p:restoredTop sz="94643" autoAdjust="0"/>
  </p:normalViewPr>
  <p:slideViewPr>
    <p:cSldViewPr snapToGrid="0" snapToObjects="1">
      <p:cViewPr>
        <p:scale>
          <a:sx n="80" d="100"/>
          <a:sy n="80" d="100"/>
        </p:scale>
        <p:origin x="1792" y="840"/>
      </p:cViewPr>
      <p:guideLst>
        <p:guide orient="horz" pos="1560"/>
        <p:guide pos="978"/>
        <p:guide pos="26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481D3-9935-7E40-A0DE-8E52074E0906}" type="datetimeFigureOut">
              <a:rPr lang="nl-NL" smtClean="0"/>
              <a:pPr/>
              <a:t>30-06-17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3AF73-D1FD-5C45-B78B-0CFD1A85320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70381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A0F6E-3F9D-794A-A231-47BCC6697540}" type="datetimeFigureOut">
              <a:rPr lang="nl-NL" smtClean="0"/>
              <a:pPr/>
              <a:t>30-06-17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6CAA8-CDDC-3646-A7D2-B84B64E85B1D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16468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kstpagina 1 kolo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82991" y="1509739"/>
            <a:ext cx="5764595" cy="2516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878688"/>
              </a:buClr>
              <a:defRPr sz="2000">
                <a:solidFill>
                  <a:srgbClr val="878688"/>
                </a:solidFill>
              </a:defRPr>
            </a:lvl1pPr>
            <a:lvl2pPr marL="742950" indent="-285750">
              <a:buClr>
                <a:srgbClr val="878688"/>
              </a:buClr>
              <a:buFont typeface="Wingdings" charset="2"/>
              <a:buChar char="§"/>
              <a:defRPr sz="1800">
                <a:solidFill>
                  <a:srgbClr val="878688"/>
                </a:solidFill>
              </a:defRPr>
            </a:lvl2pPr>
            <a:lvl3pPr marL="1143000" indent="-228600">
              <a:buClr>
                <a:srgbClr val="878688"/>
              </a:buClr>
              <a:buFont typeface="Arial"/>
              <a:buChar char="•"/>
              <a:defRPr sz="1600">
                <a:solidFill>
                  <a:srgbClr val="878688"/>
                </a:solidFill>
              </a:defRPr>
            </a:lvl3pPr>
            <a:lvl4pPr marL="1600200" indent="-228600">
              <a:buClr>
                <a:srgbClr val="878688"/>
              </a:buClr>
              <a:buFont typeface="Wingdings" charset="2"/>
              <a:buChar char="§"/>
              <a:defRPr sz="1400">
                <a:solidFill>
                  <a:srgbClr val="878688"/>
                </a:solidFill>
              </a:defRPr>
            </a:lvl4pPr>
            <a:lvl5pPr marL="2057400" indent="-228600">
              <a:buClr>
                <a:srgbClr val="878688"/>
              </a:buClr>
              <a:buFont typeface="Arial"/>
              <a:buChar char="•"/>
              <a:defRPr sz="1200">
                <a:solidFill>
                  <a:srgbClr val="878688"/>
                </a:solidFill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817578" y="597477"/>
            <a:ext cx="7489716" cy="9122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 b="1" u="none">
                <a:solidFill>
                  <a:srgbClr val="FD4F00"/>
                </a:solidFill>
                <a:latin typeface="Calibri"/>
                <a:cs typeface="Calibri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86800" y="4869657"/>
            <a:ext cx="457200" cy="1736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D4F00"/>
                </a:solidFill>
                <a:latin typeface=""/>
              </a:defRPr>
            </a:lvl1pPr>
          </a:lstStyle>
          <a:p>
            <a:fld id="{BD9E9A22-F77C-C545-B020-9C883195715C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9683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D36E-BFDA-4FD6-B993-186D3DD1CC63}" type="datetimeFigureOut">
              <a:rPr lang="nl-NL" smtClean="0"/>
              <a:t>30-06-17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B8F1-BA96-4833-9232-F5BDAE5EBF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2139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D36E-BFDA-4FD6-B993-186D3DD1CC63}" type="datetimeFigureOut">
              <a:rPr lang="nl-NL" smtClean="0"/>
              <a:t>30-06-17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B8F1-BA96-4833-9232-F5BDAE5EBF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698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D36E-BFDA-4FD6-B993-186D3DD1CC63}" type="datetimeFigureOut">
              <a:rPr lang="nl-NL" smtClean="0"/>
              <a:t>30-06-17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B8F1-BA96-4833-9232-F5BDAE5EBF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1154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D36E-BFDA-4FD6-B993-186D3DD1CC63}" type="datetimeFigureOut">
              <a:rPr lang="nl-NL" smtClean="0"/>
              <a:t>30-06-17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B8F1-BA96-4833-9232-F5BDAE5EBF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0895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D36E-BFDA-4FD6-B993-186D3DD1CC63}" type="datetimeFigureOut">
              <a:rPr lang="nl-NL" smtClean="0"/>
              <a:t>30-06-17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B8F1-BA96-4833-9232-F5BDAE5EBF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9412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D36E-BFDA-4FD6-B993-186D3DD1CC63}" type="datetimeFigureOut">
              <a:rPr lang="nl-NL" smtClean="0"/>
              <a:t>30-06-17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B8F1-BA96-4833-9232-F5BDAE5EBF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8408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D36E-BFDA-4FD6-B993-186D3DD1CC63}" type="datetimeFigureOut">
              <a:rPr lang="nl-NL" smtClean="0"/>
              <a:t>30-06-17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B8F1-BA96-4833-9232-F5BDAE5EBF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0683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pagina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 userDrawn="1"/>
        </p:nvSpPr>
        <p:spPr>
          <a:xfrm>
            <a:off x="1" y="863389"/>
            <a:ext cx="8427107" cy="3857839"/>
          </a:xfrm>
          <a:prstGeom prst="rect">
            <a:avLst/>
          </a:prstGeom>
          <a:solidFill>
            <a:srgbClr val="FD4F00">
              <a:alpha val="7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effectLst/>
            </a:endParaRPr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/>
          </p:nvPr>
        </p:nvSpPr>
        <p:spPr>
          <a:xfrm>
            <a:off x="1405210" y="1509739"/>
            <a:ext cx="6242376" cy="2516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rgbClr val="FFFFFF"/>
                </a:solidFill>
              </a:defRPr>
            </a:lvl1pPr>
            <a:lvl2pPr marL="742950" indent="-285750">
              <a:buClr>
                <a:schemeClr val="bg1"/>
              </a:buClr>
              <a:buFont typeface="Wingdings" charset="2"/>
              <a:buChar char="§"/>
              <a:defRPr sz="1800">
                <a:solidFill>
                  <a:srgbClr val="FFFFFF"/>
                </a:solidFill>
              </a:defRPr>
            </a:lvl2pPr>
            <a:lvl3pPr marL="1143000" indent="-228600">
              <a:buClr>
                <a:schemeClr val="bg1"/>
              </a:buClr>
              <a:buFont typeface="Arial"/>
              <a:buChar char="•"/>
              <a:defRPr sz="1600">
                <a:solidFill>
                  <a:srgbClr val="FFFFFF"/>
                </a:solidFill>
              </a:defRPr>
            </a:lvl3pPr>
            <a:lvl4pPr marL="1600200" indent="-228600">
              <a:buClr>
                <a:schemeClr val="bg1"/>
              </a:buClr>
              <a:buFont typeface="Wingdings" charset="2"/>
              <a:buChar char="§"/>
              <a:defRPr sz="1400">
                <a:solidFill>
                  <a:srgbClr val="FFFFFF"/>
                </a:solidFill>
              </a:defRPr>
            </a:lvl4pPr>
            <a:lvl5pPr marL="2057400" indent="-228600">
              <a:buClr>
                <a:schemeClr val="bg1"/>
              </a:buClr>
              <a:buFont typeface="Arial"/>
              <a:buChar char="•"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817578" y="753496"/>
            <a:ext cx="7489716" cy="9122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 b="1" u="none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nl-NL" smtClean="0"/>
              <a:t>Titelstijl van model bewerken</a:t>
            </a:r>
            <a:endParaRPr lang="nl-NL" dirty="0"/>
          </a:p>
        </p:txBody>
      </p:sp>
      <p:sp>
        <p:nvSpPr>
          <p:cNvPr id="11" name="Tijdelijke aanduiding voor datum 9"/>
          <p:cNvSpPr txBox="1">
            <a:spLocks/>
          </p:cNvSpPr>
          <p:nvPr userDrawn="1"/>
        </p:nvSpPr>
        <p:spPr>
          <a:xfrm>
            <a:off x="1295564" y="4920616"/>
            <a:ext cx="1301834" cy="253471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l" defTabSz="457200" rtl="0" eaLnBrk="1" latinLnBrk="0" hangingPunct="1">
              <a:defRPr sz="1400" b="1" kern="1200">
                <a:solidFill>
                  <a:srgbClr val="FD4F00"/>
                </a:solidFill>
                <a:latin typeface="Calibri"/>
                <a:ea typeface="+mn-ea"/>
                <a:cs typeface="Calibri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>
              <a:solidFill>
                <a:srgbClr val="FD4F00"/>
              </a:solidFill>
            </a:endParaRPr>
          </a:p>
        </p:txBody>
      </p:sp>
      <p:pic>
        <p:nvPicPr>
          <p:cNvPr id="2" name="Afbeelding 1" descr="NC presentatie beurs Brussel dia algemeen3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30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63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4" y="261937"/>
            <a:ext cx="8072437" cy="90982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47664" y="4839891"/>
            <a:ext cx="720725" cy="27027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93AD0D-9581-414E-A53C-BC763C7E03BC}" type="slidenum">
              <a:rPr lang="en-GB">
                <a:solidFill>
                  <a:srgbClr val="1F497D"/>
                </a:solidFill>
              </a:rPr>
              <a:pPr>
                <a:defRPr/>
              </a:pPr>
              <a:t>‹nr.›</a:t>
            </a:fld>
            <a:endParaRPr lang="en-GB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07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1814" y="261937"/>
            <a:ext cx="8072437" cy="9098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09626" y="1329928"/>
            <a:ext cx="7794625" cy="3331369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47664" y="4839891"/>
            <a:ext cx="720725" cy="27027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46380EC-B0C7-49E1-887C-E39A074E9EE1}" type="slidenum">
              <a:rPr lang="en-GB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57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D36E-BFDA-4FD6-B993-186D3DD1CC63}" type="datetimeFigureOut">
              <a:rPr lang="nl-NL" smtClean="0"/>
              <a:t>30-06-17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B8F1-BA96-4833-9232-F5BDAE5EBF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150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D36E-BFDA-4FD6-B993-186D3DD1CC63}" type="datetimeFigureOut">
              <a:rPr lang="nl-NL" smtClean="0"/>
              <a:t>30-06-17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B8F1-BA96-4833-9232-F5BDAE5EBF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1964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D36E-BFDA-4FD6-B993-186D3DD1CC63}" type="datetimeFigureOut">
              <a:rPr lang="nl-NL" smtClean="0"/>
              <a:t>30-06-17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B8F1-BA96-4833-9232-F5BDAE5EBF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139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D36E-BFDA-4FD6-B993-186D3DD1CC63}" type="datetimeFigureOut">
              <a:rPr lang="nl-NL" smtClean="0"/>
              <a:t>30-06-17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B8F1-BA96-4833-9232-F5BDAE5EBF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2885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543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69" r:id="rId2"/>
    <p:sldLayoutId id="2147483689" r:id="rId3"/>
    <p:sldLayoutId id="2147483695" r:id="rId4"/>
    <p:sldLayoutId id="2147483696" r:id="rId5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2400" b="1" kern="1200">
          <a:solidFill>
            <a:srgbClr val="FD4F00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878688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878688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878688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878688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878688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1D36E-BFDA-4FD6-B993-186D3DD1CC63}" type="datetimeFigureOut">
              <a:rPr lang="nl-NL" smtClean="0"/>
              <a:t>30-06-17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CB8F1-BA96-4833-9232-F5BDAE5EBF0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0312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"/>
            <a:ext cx="9144000" cy="51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5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dcargo-Powerpoint-fullsize">
  <a:themeElements>
    <a:clrScheme name="Nedcargo Themakleuren">
      <a:dk1>
        <a:srgbClr val="D94D1F"/>
      </a:dk1>
      <a:lt1>
        <a:sysClr val="window" lastClr="FFFFFF"/>
      </a:lt1>
      <a:dk2>
        <a:srgbClr val="919193"/>
      </a:dk2>
      <a:lt2>
        <a:srgbClr val="E3E1E1"/>
      </a:lt2>
      <a:accent1>
        <a:srgbClr val="D94D1F"/>
      </a:accent1>
      <a:accent2>
        <a:srgbClr val="949494"/>
      </a:accent2>
      <a:accent3>
        <a:srgbClr val="0C0E0D"/>
      </a:accent3>
      <a:accent4>
        <a:srgbClr val="092860"/>
      </a:accent4>
      <a:accent5>
        <a:srgbClr val="FFFFFF"/>
      </a:accent5>
      <a:accent6>
        <a:srgbClr val="E13C0F"/>
      </a:accent6>
      <a:hlink>
        <a:srgbClr val="053873"/>
      </a:hlink>
      <a:folHlink>
        <a:srgbClr val="E3E1E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Aangepast ontwerp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Nedcargo-Powerpoint-fullsize.potx</Template>
  <TotalTime>16826</TotalTime>
  <Words>0</Words>
  <Application>Microsoft Macintosh PowerPoint</Application>
  <PresentationFormat>Diavoorstelling (16:9)</PresentationFormat>
  <Paragraphs>0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</vt:i4>
      </vt:variant>
    </vt:vector>
  </HeadingPairs>
  <TitlesOfParts>
    <vt:vector size="6" baseType="lpstr">
      <vt:lpstr>Calibri</vt:lpstr>
      <vt:lpstr>Wingdings</vt:lpstr>
      <vt:lpstr>Arial</vt:lpstr>
      <vt:lpstr>Nedcargo-Powerpoint-fullsize</vt:lpstr>
      <vt:lpstr>Aangepast ontwerp</vt:lpstr>
      <vt:lpstr>PowerPoint-presentatie</vt:lpstr>
    </vt:vector>
  </TitlesOfParts>
  <Company>Uit de Kunst!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Jolanda Smit</dc:creator>
  <cp:lastModifiedBy>Tim Steen</cp:lastModifiedBy>
  <cp:revision>415</cp:revision>
  <dcterms:created xsi:type="dcterms:W3CDTF">2014-07-16T14:57:10Z</dcterms:created>
  <dcterms:modified xsi:type="dcterms:W3CDTF">2017-06-30T15:17:23Z</dcterms:modified>
</cp:coreProperties>
</file>